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F82B1-7B8F-4C15-AB92-AB0E7FA0C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0CD73B-A749-41CE-B7AC-C4CE93169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B1CE6-5929-4667-8AAD-8F1B24CE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DD9E98-A8B8-412F-8B9F-937E08969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8BE90-2CB8-4368-8926-A9D3F31E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89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B34EB-CD9D-49F5-830F-824569D4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831E3C6-73A2-4D90-8AB9-9E5A049E5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9ED2B-9CB6-40E3-BAA0-B1F216E5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76C354-BF41-484E-99F7-7CCCB1C4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432EA7-EC07-4884-9779-46208893D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77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F44DC1-A4BA-4CC1-AA99-64C06305B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B5A216-FA7D-4D4E-957D-44D1A5746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DF0CC0-1343-410F-BD4B-C3A48FC6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F348E2-E718-42A6-A530-54624862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B6832D-128B-4A77-A1F2-DAD4733D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0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CE06E-1DCB-40FE-85EA-7EF0C7D8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0A38B0-49F6-41A2-B672-C896AB0D1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8E2E5A-D7F4-45CF-A7D6-181AED95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FCDB6E-68F6-4AC6-9768-89E485C6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361F4E-F3D2-4BF4-910D-8B03D951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97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29593-85B5-40D6-A9C3-6CAA75337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9798A0-0700-4551-A43B-E61715FAA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8D6B63-FB96-4450-A626-65A07FA0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5B2E8C-88F9-4362-9CD1-967CE9ED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133FF-F89A-4C56-9048-428A4AB2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19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17C66-AB98-4DF1-943E-D2E160E7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26D905-5A9D-4957-B6C2-544488B33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6C5F6E-F9BD-4CCE-A073-5C85EEF1F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A0CF7A-9BB8-4E85-9C2F-0E5D6DD9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FA06FF-E06E-4B7B-9D74-EC285549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D13C36-0C29-4AA1-ABF2-4DB9DAFB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79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04609-CD80-4ABA-8F2B-8294B399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C609F3-AEC4-49F1-A231-620B83205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2BA743-FD4D-4890-9FEF-3714A35A4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AAE2255-AFE7-481D-B179-6EB8A9BA8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428EA3-3662-4E8E-9944-67CB431B1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8F4E69-917E-4DA5-89FB-26EC9169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D88E40C-1DEE-477E-BC39-13D72CA5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B6857C-E332-451E-AB55-27687B2A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46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F8278-34A7-4501-B43D-9D042342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01E0C1-5794-4743-8608-3C886104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288750-BEBB-4F84-A434-39E86F6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7F1BF-872D-4E7F-8B01-D32324D3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3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24019E-BB8C-4EC6-9CC5-6FEB8902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CDE268-1D5D-4FBE-B756-77F6C57DB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146CD-0903-46EA-B556-27D57DCC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262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B4C84-6680-488A-B79C-7AF49546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052B49-1310-48F5-A87C-264F3BEA8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B26F47-874C-449A-9F01-E8D1EDC22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DB6584-A49B-45CD-A312-D8FF0191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D29132-877C-4F6F-B8C1-61A3C09B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6A50324-8081-42A6-B16F-C833DDD6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97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826D9-5B95-4FA9-8E0C-59B005EB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6FFAD7-6E1B-4C7C-83FD-D289F7CCB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4C7003-3EA4-4CC9-A93D-3CB69897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40F71D-5794-4A8B-9DF5-696A5743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7D858F-3BE7-4B6F-B81E-153CAB8E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5364AE-5343-45E7-93A7-5AFF0C6A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040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125929-D110-47A4-B9E7-007D5E96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9145BB-1E8D-4961-B617-4C76A222D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C78068-D6AB-4797-856A-ED515D605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82A28-F48C-4E59-8D67-CA290DE55F6C}" type="datetimeFigureOut">
              <a:rPr lang="de-DE" smtClean="0"/>
              <a:t>25.05.2021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7E571-41CF-41F0-87EA-BAA153727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4A145-E152-404A-85EC-D190288F8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4FB8-EF5E-4D77-A952-06D43943E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1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8822853-3AC5-45F7-8621-F90C3C5433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344" y="181085"/>
            <a:ext cx="11090021" cy="649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6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7F2777-CAAD-49AC-AFD0-1B34832237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5025" y="370896"/>
            <a:ext cx="8799748" cy="59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5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3460864-E90C-43FE-94E7-62A0C300F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7019" y="464492"/>
            <a:ext cx="9252674" cy="59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2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5E9FA01-8771-40B2-95CB-3BB5AB2FA6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9013" y="630604"/>
            <a:ext cx="9662871" cy="55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59FD043-C742-4879-AD25-4CE58E8B0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5640" y="488632"/>
            <a:ext cx="5760720" cy="58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8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F4C2667-B2DA-4AF0-B47E-A82142CD81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9195" y="760015"/>
            <a:ext cx="9603052" cy="55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02CCAF1-304A-431E-8437-D974DFA815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9567" y="752775"/>
            <a:ext cx="9167217" cy="5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7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04547AE-37FC-4E5B-B204-9B062F531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6377" y="729161"/>
            <a:ext cx="9263854" cy="53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4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D9D4BF3-8950-4CDA-84C8-CA04EBFBCE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6122" y="560390"/>
            <a:ext cx="8722835" cy="55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6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Áron Szabó</dc:creator>
  <cp:lastModifiedBy>Áron Szabó</cp:lastModifiedBy>
  <cp:revision>1</cp:revision>
  <dcterms:created xsi:type="dcterms:W3CDTF">2021-05-25T16:18:06Z</dcterms:created>
  <dcterms:modified xsi:type="dcterms:W3CDTF">2021-05-25T16:22:29Z</dcterms:modified>
</cp:coreProperties>
</file>